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1" r:id="rId3"/>
  </p:sldIdLst>
  <p:sldSz cx="9144000" cy="6858000" type="screen4x3"/>
  <p:notesSz cx="6858000" cy="9144000"/>
  <p:custDataLst>
    <p:tags r:id="rId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712" autoAdjust="0"/>
  </p:normalViewPr>
  <p:slideViewPr>
    <p:cSldViewPr showGuides="1">
      <p:cViewPr varScale="1">
        <p:scale>
          <a:sx n="82" d="100"/>
          <a:sy n="82" d="100"/>
        </p:scale>
        <p:origin x="-1421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2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2" cstate="print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3" cstate="print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A4B5B-E3D5-4F2D-8A19-0EF7D55C7A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EF233-9EC2-4C5D-92BF-E9311B2CE2C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 panose="05020102010507070707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 panose="05020102010507070707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 panose="05020102010507070707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 panose="05020102010507070707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 panose="05020102010507070707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8496944" cy="1080120"/>
          </a:xfrm>
        </p:spPr>
        <p:txBody>
          <a:bodyPr>
            <a:normAutofit fontScale="90000"/>
          </a:bodyPr>
          <a:lstStyle/>
          <a:p>
            <a:r>
              <a:rPr lang="zh-CN" altLang="en-US" sz="3100" dirty="0" smtClean="0">
                <a:latin typeface="+mn-ea"/>
              </a:rPr>
              <a:t>梁山公用水务有限公司现行水费价格表</a:t>
            </a:r>
            <a:br>
              <a:rPr lang="en-US" altLang="zh-CN" dirty="0" smtClean="0">
                <a:latin typeface="+mn-ea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516216" y="1844824"/>
            <a:ext cx="1993994" cy="432048"/>
          </a:xfrm>
        </p:spPr>
        <p:txBody>
          <a:bodyPr>
            <a:normAutofit/>
          </a:bodyPr>
          <a:lstStyle/>
          <a:p>
            <a:r>
              <a:rPr lang="zh-CN" altLang="en-US" sz="1400" dirty="0" smtClean="0">
                <a:solidFill>
                  <a:schemeClr val="tx1"/>
                </a:solidFill>
              </a:rPr>
              <a:t>单位：元</a:t>
            </a:r>
            <a:r>
              <a:rPr lang="en-US" altLang="zh-CN" sz="1400" dirty="0" smtClean="0">
                <a:solidFill>
                  <a:schemeClr val="tx1"/>
                </a:solidFill>
              </a:rPr>
              <a:t>/</a:t>
            </a:r>
            <a:r>
              <a:rPr lang="zh-CN" altLang="en-US" sz="1400" dirty="0" smtClean="0">
                <a:solidFill>
                  <a:schemeClr val="tx1"/>
                </a:solidFill>
              </a:rPr>
              <a:t>立方米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11560" y="2204863"/>
          <a:ext cx="7712602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199"/>
                <a:gridCol w="840094"/>
                <a:gridCol w="1897685"/>
                <a:gridCol w="1956024"/>
                <a:gridCol w="1218600"/>
              </a:tblGrid>
              <a:tr h="50405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用水类别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水费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不征税自来水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污水处理费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综合水价</a:t>
                      </a:r>
                      <a:endParaRPr lang="zh-CN" altLang="en-US" dirty="0"/>
                    </a:p>
                  </a:txBody>
                  <a:tcPr anchor="ctr" anchorCtr="1"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居民生活用水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1.24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0.65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0.80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2.69</a:t>
                      </a:r>
                      <a:endParaRPr lang="zh-CN" altLang="en-US" dirty="0"/>
                    </a:p>
                  </a:txBody>
                  <a:tcPr anchor="ctr" anchorCtr="1"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非居民生活用水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1.83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0.65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0.80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3.28</a:t>
                      </a:r>
                      <a:endParaRPr lang="zh-CN" altLang="en-US" dirty="0"/>
                    </a:p>
                  </a:txBody>
                  <a:tcPr anchor="ctr" anchorCtr="1"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特种用水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2.26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0.65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1.00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3.91</a:t>
                      </a:r>
                      <a:endParaRPr lang="zh-CN" altLang="en-US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3608" y="5229200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根据市物价局济价格字</a:t>
            </a:r>
            <a:r>
              <a:rPr lang="en-US" altLang="zh-CN" dirty="0" smtClean="0"/>
              <a:t>〖2003〗173</a:t>
            </a:r>
            <a:r>
              <a:rPr lang="zh-CN" altLang="en-US" dirty="0" smtClean="0"/>
              <a:t>号文件规定，自</a:t>
            </a:r>
            <a:r>
              <a:rPr lang="en-US" altLang="zh-CN" dirty="0" smtClean="0"/>
              <a:t>2003</a:t>
            </a:r>
            <a:r>
              <a:rPr lang="zh-CN" altLang="en-US" dirty="0" smtClean="0"/>
              <a:t>年开始执行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dd5a26b9-e638-4f92-b84d-7a6b2522016c}"/>
</p:tagLst>
</file>

<file path=ppt/tags/tag2.xml><?xml version="1.0" encoding="utf-8"?>
<p:tagLst xmlns:p="http://schemas.openxmlformats.org/presentationml/2006/main">
  <p:tag name="KSO_WPP_MARK_KEY" val="459eb779-6b23-4aa4-89ad-84c14cec0d89"/>
  <p:tag name="COMMONDATA" val="eyJoZGlkIjoiOGNmNTM5NzM2NDlkNzcyNmI1OWIyZGE2NjAyYjMzNjcifQ==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0</TotalTime>
  <Words>147</Words>
  <Application>WPS 演示</Application>
  <PresentationFormat>全屏显示(4:3)</PresentationFormat>
  <Paragraphs>46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5" baseType="lpstr">
      <vt:lpstr>Arial</vt:lpstr>
      <vt:lpstr>宋体</vt:lpstr>
      <vt:lpstr>Wingdings</vt:lpstr>
      <vt:lpstr>Wingdings 2</vt:lpstr>
      <vt:lpstr>Wingdings</vt:lpstr>
      <vt:lpstr>Arial</vt:lpstr>
      <vt:lpstr>隶书</vt:lpstr>
      <vt:lpstr>微软雅黑</vt:lpstr>
      <vt:lpstr>华文楷体</vt:lpstr>
      <vt:lpstr>Maiandra GD</vt:lpstr>
      <vt:lpstr>Cambria</vt:lpstr>
      <vt:lpstr>Arial Unicode MS</vt:lpstr>
      <vt:lpstr>Calibri</vt:lpstr>
      <vt:lpstr>龙腾四海</vt:lpstr>
      <vt:lpstr>梁山公用水务有限公司现行水费价格表 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梁 山 县 自 来 水 公 司</dc:title>
  <dc:creator>微软用户</dc:creator>
  <cp:lastModifiedBy>蘭小乖</cp:lastModifiedBy>
  <cp:revision>57</cp:revision>
  <dcterms:created xsi:type="dcterms:W3CDTF">2015-03-02T00:09:00Z</dcterms:created>
  <dcterms:modified xsi:type="dcterms:W3CDTF">2023-01-06T09:47:30Z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2D69F14B28A24EB1A3DD04A32999F5A1</vt:lpwstr>
  </property>
  <property fmtid="{D5CDD505-2E9C-101B-9397-08002B2CF9AE}" pid="3" name="KSOProductBuildVer">
    <vt:lpwstr>2052-11.1.0.12980</vt:lpwstr>
  </property>
</Properties>
</file>